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354" r:id="rId5"/>
    <p:sldId id="259" r:id="rId6"/>
    <p:sldId id="260" r:id="rId7"/>
    <p:sldId id="262" r:id="rId8"/>
    <p:sldId id="264" r:id="rId9"/>
    <p:sldId id="263" r:id="rId10"/>
    <p:sldId id="266" r:id="rId11"/>
    <p:sldId id="265"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 id="283" r:id="rId29"/>
    <p:sldId id="297" r:id="rId30"/>
    <p:sldId id="337" r:id="rId31"/>
    <p:sldId id="298" r:id="rId32"/>
    <p:sldId id="299" r:id="rId33"/>
    <p:sldId id="301" r:id="rId34"/>
    <p:sldId id="300" r:id="rId35"/>
    <p:sldId id="303" r:id="rId36"/>
    <p:sldId id="302" r:id="rId37"/>
    <p:sldId id="304" r:id="rId38"/>
    <p:sldId id="305" r:id="rId39"/>
    <p:sldId id="306" r:id="rId40"/>
    <p:sldId id="307" r:id="rId41"/>
    <p:sldId id="308" r:id="rId42"/>
    <p:sldId id="309" r:id="rId43"/>
    <p:sldId id="310" r:id="rId44"/>
    <p:sldId id="311" r:id="rId45"/>
    <p:sldId id="312" r:id="rId46"/>
    <p:sldId id="313" r:id="rId47"/>
    <p:sldId id="315" r:id="rId48"/>
    <p:sldId id="316" r:id="rId49"/>
    <p:sldId id="314" r:id="rId50"/>
    <p:sldId id="317" r:id="rId51"/>
    <p:sldId id="318" r:id="rId52"/>
    <p:sldId id="319" r:id="rId53"/>
    <p:sldId id="320" r:id="rId54"/>
    <p:sldId id="322" r:id="rId55"/>
    <p:sldId id="321" r:id="rId56"/>
    <p:sldId id="323" r:id="rId57"/>
    <p:sldId id="324" r:id="rId58"/>
    <p:sldId id="325" r:id="rId59"/>
    <p:sldId id="326" r:id="rId60"/>
    <p:sldId id="327" r:id="rId61"/>
    <p:sldId id="328" r:id="rId62"/>
    <p:sldId id="329" r:id="rId63"/>
    <p:sldId id="332" r:id="rId64"/>
    <p:sldId id="330" r:id="rId65"/>
    <p:sldId id="331" r:id="rId66"/>
    <p:sldId id="333" r:id="rId67"/>
    <p:sldId id="334" r:id="rId68"/>
    <p:sldId id="335" r:id="rId69"/>
    <p:sldId id="338" r:id="rId70"/>
    <p:sldId id="339" r:id="rId71"/>
    <p:sldId id="340" r:id="rId72"/>
    <p:sldId id="341" r:id="rId73"/>
    <p:sldId id="342" r:id="rId74"/>
    <p:sldId id="343" r:id="rId75"/>
    <p:sldId id="344" r:id="rId76"/>
    <p:sldId id="345" r:id="rId77"/>
    <p:sldId id="346" r:id="rId78"/>
    <p:sldId id="336" r:id="rId79"/>
    <p:sldId id="347" r:id="rId80"/>
    <p:sldId id="348" r:id="rId81"/>
    <p:sldId id="349" r:id="rId82"/>
    <p:sldId id="353" r:id="rId83"/>
    <p:sldId id="350" r:id="rId84"/>
    <p:sldId id="351"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2/19/2019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2/19/2019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80734" y="2313917"/>
            <a:ext cx="5624641" cy="1646302"/>
          </a:xfrm>
        </p:spPr>
        <p:txBody>
          <a:bodyPr/>
          <a:lstStyle/>
          <a:p>
            <a:r>
              <a:rPr lang="en-US" dirty="0" smtClean="0"/>
              <a:t>REQUIREMENTS MANAGEMENT</a:t>
            </a:r>
            <a:endParaRPr lang="es-DO" dirty="0"/>
          </a:p>
        </p:txBody>
      </p:sp>
      <p:sp>
        <p:nvSpPr>
          <p:cNvPr id="3" name="Subtítulo 2"/>
          <p:cNvSpPr>
            <a:spLocks noGrp="1"/>
          </p:cNvSpPr>
          <p:nvPr>
            <p:ph type="subTitle" idx="1"/>
          </p:nvPr>
        </p:nvSpPr>
        <p:spPr>
          <a:xfrm>
            <a:off x="4668594" y="1545617"/>
            <a:ext cx="3336781" cy="768300"/>
          </a:xfrm>
        </p:spPr>
        <p:txBody>
          <a:bodyPr>
            <a:normAutofit/>
          </a:bodyPr>
          <a:lstStyle/>
          <a:p>
            <a:r>
              <a:rPr lang="en-US" sz="4000" dirty="0" smtClean="0"/>
              <a:t>REM</a:t>
            </a:r>
            <a:endParaRPr lang="es-DO" sz="4000" dirty="0"/>
          </a:p>
        </p:txBody>
      </p:sp>
    </p:spTree>
    <p:extLst>
      <p:ext uri="{BB962C8B-B14F-4D97-AF65-F5344CB8AC3E}">
        <p14:creationId xmlns:p14="http://schemas.microsoft.com/office/powerpoint/2010/main" val="3990418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7165087" cy="1320800"/>
          </a:xfrm>
        </p:spPr>
        <p:txBody>
          <a:bodyPr/>
          <a:lstStyle/>
          <a:p>
            <a:pPr algn="ctr"/>
            <a:r>
              <a:rPr lang="es-DO" dirty="0" smtClean="0"/>
              <a:t>CREANDO UN PÁRRAFO PARA LA INTRODUCCIÓN</a:t>
            </a:r>
            <a:endParaRPr lang="es-DO" dirty="0"/>
          </a:p>
        </p:txBody>
      </p:sp>
    </p:spTree>
    <p:extLst>
      <p:ext uri="{BB962C8B-B14F-4D97-AF65-F5344CB8AC3E}">
        <p14:creationId xmlns:p14="http://schemas.microsoft.com/office/powerpoint/2010/main" val="39446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DO"/>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03" y="241172"/>
            <a:ext cx="12062956" cy="6431477"/>
          </a:xfrm>
        </p:spPr>
      </p:pic>
    </p:spTree>
    <p:extLst>
      <p:ext uri="{BB962C8B-B14F-4D97-AF65-F5344CB8AC3E}">
        <p14:creationId xmlns:p14="http://schemas.microsoft.com/office/powerpoint/2010/main" val="347917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568" y="867960"/>
            <a:ext cx="6923809" cy="4561905"/>
          </a:xfrm>
          <a:prstGeom prst="rect">
            <a:avLst/>
          </a:prstGeom>
        </p:spPr>
      </p:pic>
    </p:spTree>
    <p:extLst>
      <p:ext uri="{BB962C8B-B14F-4D97-AF65-F5344CB8AC3E}">
        <p14:creationId xmlns:p14="http://schemas.microsoft.com/office/powerpoint/2010/main" val="1557130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520" y="988957"/>
            <a:ext cx="6961905" cy="4600000"/>
          </a:xfrm>
          <a:prstGeom prst="rect">
            <a:avLst/>
          </a:prstGeom>
        </p:spPr>
      </p:pic>
    </p:spTree>
    <p:extLst>
      <p:ext uri="{BB962C8B-B14F-4D97-AF65-F5344CB8AC3E}">
        <p14:creationId xmlns:p14="http://schemas.microsoft.com/office/powerpoint/2010/main" val="1007903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172"/>
            <a:ext cx="12192000" cy="6531655"/>
          </a:xfrm>
          <a:prstGeom prst="rect">
            <a:avLst/>
          </a:prstGeom>
        </p:spPr>
      </p:pic>
    </p:spTree>
    <p:extLst>
      <p:ext uri="{BB962C8B-B14F-4D97-AF65-F5344CB8AC3E}">
        <p14:creationId xmlns:p14="http://schemas.microsoft.com/office/powerpoint/2010/main" val="2459912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5"/>
            <a:ext cx="6885000" cy="1548713"/>
          </a:xfrm>
        </p:spPr>
        <p:txBody>
          <a:bodyPr>
            <a:normAutofit/>
          </a:bodyPr>
          <a:lstStyle/>
          <a:p>
            <a:pPr algn="ctr"/>
            <a:r>
              <a:rPr lang="es-DO" dirty="0" smtClean="0"/>
              <a:t>CREANDO SECCIÓN O CAPÍTULO PARA EL GLOSARIO</a:t>
            </a:r>
            <a:endParaRPr lang="es-DO" dirty="0"/>
          </a:p>
        </p:txBody>
      </p:sp>
    </p:spTree>
    <p:extLst>
      <p:ext uri="{BB962C8B-B14F-4D97-AF65-F5344CB8AC3E}">
        <p14:creationId xmlns:p14="http://schemas.microsoft.com/office/powerpoint/2010/main" val="812515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568" y="1178427"/>
            <a:ext cx="6923809" cy="4600000"/>
          </a:xfrm>
          <a:prstGeom prst="rect">
            <a:avLst/>
          </a:prstGeom>
        </p:spPr>
      </p:pic>
    </p:spTree>
    <p:extLst>
      <p:ext uri="{BB962C8B-B14F-4D97-AF65-F5344CB8AC3E}">
        <p14:creationId xmlns:p14="http://schemas.microsoft.com/office/powerpoint/2010/main" val="4189209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520" y="1008004"/>
            <a:ext cx="6961905" cy="4561905"/>
          </a:xfrm>
          <a:prstGeom prst="rect">
            <a:avLst/>
          </a:prstGeom>
        </p:spPr>
      </p:pic>
    </p:spTree>
    <p:extLst>
      <p:ext uri="{BB962C8B-B14F-4D97-AF65-F5344CB8AC3E}">
        <p14:creationId xmlns:p14="http://schemas.microsoft.com/office/powerpoint/2010/main" val="3383300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494"/>
            <a:ext cx="12192000" cy="6513011"/>
          </a:xfrm>
          <a:prstGeom prst="rect">
            <a:avLst/>
          </a:prstGeom>
        </p:spPr>
      </p:pic>
    </p:spTree>
    <p:extLst>
      <p:ext uri="{BB962C8B-B14F-4D97-AF65-F5344CB8AC3E}">
        <p14:creationId xmlns:p14="http://schemas.microsoft.com/office/powerpoint/2010/main" val="1508491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7387508" cy="1320800"/>
          </a:xfrm>
        </p:spPr>
        <p:txBody>
          <a:bodyPr>
            <a:normAutofit/>
          </a:bodyPr>
          <a:lstStyle/>
          <a:p>
            <a:pPr algn="ctr"/>
            <a:r>
              <a:rPr lang="es-DO" dirty="0" smtClean="0"/>
              <a:t>AGREGANDO PARTICIPANTES DEL PROYECTO</a:t>
            </a:r>
            <a:endParaRPr lang="es-DO" dirty="0"/>
          </a:p>
        </p:txBody>
      </p:sp>
    </p:spTree>
    <p:extLst>
      <p:ext uri="{BB962C8B-B14F-4D97-AF65-F5344CB8AC3E}">
        <p14:creationId xmlns:p14="http://schemas.microsoft.com/office/powerpoint/2010/main" val="3522738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DO" dirty="0"/>
              <a:t>¿</a:t>
            </a:r>
            <a:r>
              <a:rPr lang="en-US" dirty="0" smtClean="0"/>
              <a:t>QU</a:t>
            </a:r>
            <a:r>
              <a:rPr lang="es-DO" dirty="0" smtClean="0"/>
              <a:t>É</a:t>
            </a:r>
            <a:r>
              <a:rPr lang="en-US" dirty="0" smtClean="0"/>
              <a:t> ES REM?</a:t>
            </a:r>
            <a:endParaRPr lang="es-DO" dirty="0"/>
          </a:p>
        </p:txBody>
      </p:sp>
      <p:sp>
        <p:nvSpPr>
          <p:cNvPr id="3" name="Marcador de contenido 2"/>
          <p:cNvSpPr>
            <a:spLocks noGrp="1"/>
          </p:cNvSpPr>
          <p:nvPr>
            <p:ph idx="1"/>
          </p:nvPr>
        </p:nvSpPr>
        <p:spPr>
          <a:xfrm>
            <a:off x="677334" y="1930400"/>
            <a:ext cx="7535790" cy="3880773"/>
          </a:xfrm>
        </p:spPr>
        <p:txBody>
          <a:bodyPr/>
          <a:lstStyle/>
          <a:p>
            <a:r>
              <a:rPr lang="es-DO" dirty="0"/>
              <a:t>REM (</a:t>
            </a:r>
            <a:r>
              <a:rPr lang="es-DO" dirty="0" err="1"/>
              <a:t>REquirements</a:t>
            </a:r>
            <a:r>
              <a:rPr lang="es-DO" dirty="0"/>
              <a:t> Management) </a:t>
            </a:r>
            <a:endParaRPr lang="es-DO" dirty="0" smtClean="0"/>
          </a:p>
          <a:p>
            <a:endParaRPr lang="es-DO" dirty="0"/>
          </a:p>
          <a:p>
            <a:pPr algn="just"/>
            <a:r>
              <a:rPr lang="es-DO" dirty="0" smtClean="0"/>
              <a:t>Es </a:t>
            </a:r>
            <a:r>
              <a:rPr lang="es-DO" dirty="0"/>
              <a:t>una herramienta experimental gratuita de Gestión de Requisitos diseñada para soportar la fase de Ingeniería de Requisitos de un proyecto de desarrollo software de acuerdo con la metodología definida en la Tesis Doctoral "Un Entorno Metodológico de Ingeniería de Requisitos para Sistemas de Información", presentada </a:t>
            </a:r>
            <a:r>
              <a:rPr lang="es-DO" dirty="0" smtClean="0"/>
              <a:t>en </a:t>
            </a:r>
            <a:r>
              <a:rPr lang="es-DO" dirty="0"/>
              <a:t>septiembre de </a:t>
            </a:r>
            <a:r>
              <a:rPr lang="es-DO" dirty="0" smtClean="0"/>
              <a:t>2000 en la universidad de Sevilla, España.</a:t>
            </a:r>
          </a:p>
          <a:p>
            <a:pPr algn="just"/>
            <a:endParaRPr lang="es-DO" dirty="0"/>
          </a:p>
          <a:p>
            <a:pPr algn="just"/>
            <a:r>
              <a:rPr lang="es-DO" dirty="0" smtClean="0"/>
              <a:t>Autor: </a:t>
            </a:r>
            <a:r>
              <a:rPr lang="es-DO" dirty="0"/>
              <a:t>Amador Durán</a:t>
            </a:r>
            <a:r>
              <a:rPr lang="es-DO" dirty="0" smtClean="0"/>
              <a:t> </a:t>
            </a:r>
          </a:p>
          <a:p>
            <a:pPr algn="just"/>
            <a:endParaRPr lang="es-DO" dirty="0"/>
          </a:p>
        </p:txBody>
      </p:sp>
    </p:spTree>
    <p:extLst>
      <p:ext uri="{BB962C8B-B14F-4D97-AF65-F5344CB8AC3E}">
        <p14:creationId xmlns:p14="http://schemas.microsoft.com/office/powerpoint/2010/main" val="4044099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861"/>
            <a:ext cx="12192000" cy="6500278"/>
          </a:xfrm>
          <a:prstGeom prst="rect">
            <a:avLst/>
          </a:prstGeom>
        </p:spPr>
      </p:pic>
    </p:spTree>
    <p:extLst>
      <p:ext uri="{BB962C8B-B14F-4D97-AF65-F5344CB8AC3E}">
        <p14:creationId xmlns:p14="http://schemas.microsoft.com/office/powerpoint/2010/main" val="1218790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092" y="973767"/>
            <a:ext cx="6904762" cy="4580952"/>
          </a:xfrm>
          <a:prstGeom prst="rect">
            <a:avLst/>
          </a:prstGeom>
        </p:spPr>
      </p:pic>
    </p:spTree>
    <p:extLst>
      <p:ext uri="{BB962C8B-B14F-4D97-AF65-F5344CB8AC3E}">
        <p14:creationId xmlns:p14="http://schemas.microsoft.com/office/powerpoint/2010/main" val="325870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612"/>
            <a:ext cx="12192000" cy="6480776"/>
          </a:xfrm>
          <a:prstGeom prst="rect">
            <a:avLst/>
          </a:prstGeom>
        </p:spPr>
      </p:pic>
    </p:spTree>
    <p:extLst>
      <p:ext uri="{BB962C8B-B14F-4D97-AF65-F5344CB8AC3E}">
        <p14:creationId xmlns:p14="http://schemas.microsoft.com/office/powerpoint/2010/main" val="3781029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1735" y="2306596"/>
            <a:ext cx="7313368" cy="1320800"/>
          </a:xfrm>
        </p:spPr>
        <p:txBody>
          <a:bodyPr>
            <a:normAutofit/>
          </a:bodyPr>
          <a:lstStyle/>
          <a:p>
            <a:pPr algn="ctr"/>
            <a:r>
              <a:rPr lang="es-DO" dirty="0" smtClean="0"/>
              <a:t>AGREGANDO A LOS EMPRESA DE DESARROLLO AL PROYECTO</a:t>
            </a:r>
            <a:endParaRPr lang="es-DO" dirty="0"/>
          </a:p>
        </p:txBody>
      </p:sp>
    </p:spTree>
    <p:extLst>
      <p:ext uri="{BB962C8B-B14F-4D97-AF65-F5344CB8AC3E}">
        <p14:creationId xmlns:p14="http://schemas.microsoft.com/office/powerpoint/2010/main" val="1132586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636"/>
            <a:ext cx="12192000" cy="6486728"/>
          </a:xfrm>
          <a:prstGeom prst="rect">
            <a:avLst/>
          </a:prstGeom>
        </p:spPr>
      </p:pic>
    </p:spTree>
    <p:extLst>
      <p:ext uri="{BB962C8B-B14F-4D97-AF65-F5344CB8AC3E}">
        <p14:creationId xmlns:p14="http://schemas.microsoft.com/office/powerpoint/2010/main" val="2051246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044" y="943388"/>
            <a:ext cx="6942857" cy="4542857"/>
          </a:xfrm>
          <a:prstGeom prst="rect">
            <a:avLst/>
          </a:prstGeom>
        </p:spPr>
      </p:pic>
    </p:spTree>
    <p:extLst>
      <p:ext uri="{BB962C8B-B14F-4D97-AF65-F5344CB8AC3E}">
        <p14:creationId xmlns:p14="http://schemas.microsoft.com/office/powerpoint/2010/main" val="2125844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r>
              <a:rPr lang="es-DO" dirty="0" smtClean="0"/>
              <a:t>AGREGANDO CLIENTE A SU INSTITUCION</a:t>
            </a:r>
            <a:endParaRPr lang="es-DO" dirty="0"/>
          </a:p>
        </p:txBody>
      </p:sp>
    </p:spTree>
    <p:extLst>
      <p:ext uri="{BB962C8B-B14F-4D97-AF65-F5344CB8AC3E}">
        <p14:creationId xmlns:p14="http://schemas.microsoft.com/office/powerpoint/2010/main" val="3052878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532"/>
            <a:ext cx="12192000" cy="6518936"/>
          </a:xfrm>
          <a:prstGeom prst="rect">
            <a:avLst/>
          </a:prstGeom>
        </p:spPr>
      </p:pic>
    </p:spTree>
    <p:extLst>
      <p:ext uri="{BB962C8B-B14F-4D97-AF65-F5344CB8AC3E}">
        <p14:creationId xmlns:p14="http://schemas.microsoft.com/office/powerpoint/2010/main" val="978417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5468093" cy="1320800"/>
          </a:xfrm>
        </p:spPr>
        <p:txBody>
          <a:bodyPr/>
          <a:lstStyle/>
          <a:p>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033" y="837581"/>
            <a:ext cx="6923809" cy="4523809"/>
          </a:xfrm>
          <a:prstGeom prst="rect">
            <a:avLst/>
          </a:prstGeom>
        </p:spPr>
      </p:pic>
    </p:spTree>
    <p:extLst>
      <p:ext uri="{BB962C8B-B14F-4D97-AF65-F5344CB8AC3E}">
        <p14:creationId xmlns:p14="http://schemas.microsoft.com/office/powerpoint/2010/main" val="496644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055" y="800773"/>
            <a:ext cx="6942857" cy="4580952"/>
          </a:xfrm>
          <a:prstGeom prst="rect">
            <a:avLst/>
          </a:prstGeom>
        </p:spPr>
      </p:pic>
    </p:spTree>
    <p:extLst>
      <p:ext uri="{BB962C8B-B14F-4D97-AF65-F5344CB8AC3E}">
        <p14:creationId xmlns:p14="http://schemas.microsoft.com/office/powerpoint/2010/main" val="3606304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1517" y="2421925"/>
            <a:ext cx="8596668" cy="1320800"/>
          </a:xfrm>
        </p:spPr>
        <p:txBody>
          <a:bodyPr/>
          <a:lstStyle/>
          <a:p>
            <a:pPr algn="ctr"/>
            <a:r>
              <a:rPr lang="es-DO" dirty="0" smtClean="0"/>
              <a:t>¿COMÓ SE UTILIZA</a:t>
            </a:r>
            <a:r>
              <a:rPr lang="en-US" dirty="0" smtClean="0"/>
              <a:t>?</a:t>
            </a:r>
            <a:endParaRPr lang="es-DO" dirty="0"/>
          </a:p>
        </p:txBody>
      </p:sp>
    </p:spTree>
    <p:extLst>
      <p:ext uri="{BB962C8B-B14F-4D97-AF65-F5344CB8AC3E}">
        <p14:creationId xmlns:p14="http://schemas.microsoft.com/office/powerpoint/2010/main" val="859893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23539" y="2314833"/>
            <a:ext cx="7362795" cy="1320800"/>
          </a:xfrm>
        </p:spPr>
        <p:txBody>
          <a:bodyPr>
            <a:normAutofit/>
          </a:bodyPr>
          <a:lstStyle/>
          <a:p>
            <a:pPr algn="ctr"/>
            <a:r>
              <a:rPr lang="es-DO" dirty="0" smtClean="0"/>
              <a:t>AGREGANDO DESARROLLADOR A SU INSTITUCIÓN</a:t>
            </a:r>
            <a:endParaRPr lang="es-DO" dirty="0"/>
          </a:p>
        </p:txBody>
      </p:sp>
    </p:spTree>
    <p:extLst>
      <p:ext uri="{BB962C8B-B14F-4D97-AF65-F5344CB8AC3E}">
        <p14:creationId xmlns:p14="http://schemas.microsoft.com/office/powerpoint/2010/main" val="1409386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79" y="852771"/>
            <a:ext cx="6923809" cy="4542857"/>
          </a:xfrm>
          <a:prstGeom prst="rect">
            <a:avLst/>
          </a:prstGeom>
        </p:spPr>
      </p:pic>
    </p:spTree>
    <p:extLst>
      <p:ext uri="{BB962C8B-B14F-4D97-AF65-F5344CB8AC3E}">
        <p14:creationId xmlns:p14="http://schemas.microsoft.com/office/powerpoint/2010/main" val="2287305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817" y="1035290"/>
            <a:ext cx="6933333" cy="4523809"/>
          </a:xfrm>
          <a:prstGeom prst="rect">
            <a:avLst/>
          </a:prstGeom>
        </p:spPr>
      </p:pic>
    </p:spTree>
    <p:extLst>
      <p:ext uri="{BB962C8B-B14F-4D97-AF65-F5344CB8AC3E}">
        <p14:creationId xmlns:p14="http://schemas.microsoft.com/office/powerpoint/2010/main" val="3519335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r>
              <a:rPr lang="es-DO" dirty="0" smtClean="0"/>
              <a:t>ASIGNANDO INSTITUCIONES DEL REQUERIMIENTO</a:t>
            </a:r>
            <a:endParaRPr lang="es-DO" dirty="0"/>
          </a:p>
        </p:txBody>
      </p:sp>
    </p:spTree>
    <p:extLst>
      <p:ext uri="{BB962C8B-B14F-4D97-AF65-F5344CB8AC3E}">
        <p14:creationId xmlns:p14="http://schemas.microsoft.com/office/powerpoint/2010/main" val="2227555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576"/>
            <a:ext cx="12192000" cy="6524848"/>
          </a:xfrm>
          <a:prstGeom prst="rect">
            <a:avLst/>
          </a:prstGeom>
        </p:spPr>
      </p:pic>
    </p:spTree>
    <p:extLst>
      <p:ext uri="{BB962C8B-B14F-4D97-AF65-F5344CB8AC3E}">
        <p14:creationId xmlns:p14="http://schemas.microsoft.com/office/powerpoint/2010/main" val="429094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r>
              <a:rPr lang="es-DO" dirty="0" smtClean="0"/>
              <a:t>AGREGANDO LOS OBJETIVOS REQUERIDOS POR EL SISTEMA</a:t>
            </a:r>
            <a:endParaRPr lang="es-DO" dirty="0"/>
          </a:p>
        </p:txBody>
      </p:sp>
    </p:spTree>
    <p:extLst>
      <p:ext uri="{BB962C8B-B14F-4D97-AF65-F5344CB8AC3E}">
        <p14:creationId xmlns:p14="http://schemas.microsoft.com/office/powerpoint/2010/main" val="3155832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646"/>
            <a:ext cx="12192000" cy="6520708"/>
          </a:xfrm>
          <a:prstGeom prst="rect">
            <a:avLst/>
          </a:prstGeom>
        </p:spPr>
      </p:pic>
    </p:spTree>
    <p:extLst>
      <p:ext uri="{BB962C8B-B14F-4D97-AF65-F5344CB8AC3E}">
        <p14:creationId xmlns:p14="http://schemas.microsoft.com/office/powerpoint/2010/main" val="3972083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865" y="1043528"/>
            <a:ext cx="6895238" cy="4523809"/>
          </a:xfrm>
          <a:prstGeom prst="rect">
            <a:avLst/>
          </a:prstGeom>
        </p:spPr>
      </p:pic>
    </p:spTree>
    <p:extLst>
      <p:ext uri="{BB962C8B-B14F-4D97-AF65-F5344CB8AC3E}">
        <p14:creationId xmlns:p14="http://schemas.microsoft.com/office/powerpoint/2010/main" val="3068586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865" y="828058"/>
            <a:ext cx="6895238" cy="4542857"/>
          </a:xfrm>
          <a:prstGeom prst="rect">
            <a:avLst/>
          </a:prstGeom>
        </p:spPr>
      </p:pic>
    </p:spTree>
    <p:extLst>
      <p:ext uri="{BB962C8B-B14F-4D97-AF65-F5344CB8AC3E}">
        <p14:creationId xmlns:p14="http://schemas.microsoft.com/office/powerpoint/2010/main" val="491305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103" y="893960"/>
            <a:ext cx="6904762" cy="4542857"/>
          </a:xfrm>
          <a:prstGeom prst="rect">
            <a:avLst/>
          </a:prstGeom>
        </p:spPr>
      </p:pic>
    </p:spTree>
    <p:extLst>
      <p:ext uri="{BB962C8B-B14F-4D97-AF65-F5344CB8AC3E}">
        <p14:creationId xmlns:p14="http://schemas.microsoft.com/office/powerpoint/2010/main" val="242966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1517" y="2421925"/>
            <a:ext cx="8596668" cy="1320800"/>
          </a:xfrm>
        </p:spPr>
        <p:txBody>
          <a:bodyPr/>
          <a:lstStyle/>
          <a:p>
            <a:pPr algn="ctr"/>
            <a:r>
              <a:rPr lang="es-DO" dirty="0"/>
              <a:t>CREANDO DOCUMENTO</a:t>
            </a:r>
          </a:p>
        </p:txBody>
      </p:sp>
    </p:spTree>
    <p:extLst>
      <p:ext uri="{BB962C8B-B14F-4D97-AF65-F5344CB8AC3E}">
        <p14:creationId xmlns:p14="http://schemas.microsoft.com/office/powerpoint/2010/main" val="1794941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463"/>
            <a:ext cx="12192000" cy="6507074"/>
          </a:xfrm>
          <a:prstGeom prst="rect">
            <a:avLst/>
          </a:prstGeom>
        </p:spPr>
      </p:pic>
    </p:spTree>
    <p:extLst>
      <p:ext uri="{BB962C8B-B14F-4D97-AF65-F5344CB8AC3E}">
        <p14:creationId xmlns:p14="http://schemas.microsoft.com/office/powerpoint/2010/main" val="3297585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r>
              <a:rPr lang="es-DO" dirty="0" smtClean="0"/>
              <a:t>AGREGANDO SUB-OBJETIVOS</a:t>
            </a:r>
            <a:endParaRPr lang="es-DO" dirty="0"/>
          </a:p>
        </p:txBody>
      </p:sp>
    </p:spTree>
    <p:extLst>
      <p:ext uri="{BB962C8B-B14F-4D97-AF65-F5344CB8AC3E}">
        <p14:creationId xmlns:p14="http://schemas.microsoft.com/office/powerpoint/2010/main" val="1785525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620"/>
            <a:ext cx="12192000" cy="6514760"/>
          </a:xfrm>
          <a:prstGeom prst="rect">
            <a:avLst/>
          </a:prstGeom>
        </p:spPr>
      </p:pic>
    </p:spTree>
    <p:extLst>
      <p:ext uri="{BB962C8B-B14F-4D97-AF65-F5344CB8AC3E}">
        <p14:creationId xmlns:p14="http://schemas.microsoft.com/office/powerpoint/2010/main" val="1277275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103" y="871133"/>
            <a:ext cx="6904762" cy="4504762"/>
          </a:xfrm>
          <a:prstGeom prst="rect">
            <a:avLst/>
          </a:prstGeom>
        </p:spPr>
      </p:pic>
    </p:spTree>
    <p:extLst>
      <p:ext uri="{BB962C8B-B14F-4D97-AF65-F5344CB8AC3E}">
        <p14:creationId xmlns:p14="http://schemas.microsoft.com/office/powerpoint/2010/main" val="1697490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865" y="991528"/>
            <a:ext cx="6895238" cy="4561905"/>
          </a:xfrm>
          <a:prstGeom prst="rect">
            <a:avLst/>
          </a:prstGeom>
        </p:spPr>
      </p:pic>
    </p:spTree>
    <p:extLst>
      <p:ext uri="{BB962C8B-B14F-4D97-AF65-F5344CB8AC3E}">
        <p14:creationId xmlns:p14="http://schemas.microsoft.com/office/powerpoint/2010/main" val="2383995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341" y="962052"/>
            <a:ext cx="6914286" cy="4571429"/>
          </a:xfrm>
          <a:prstGeom prst="rect">
            <a:avLst/>
          </a:prstGeom>
        </p:spPr>
      </p:pic>
    </p:spTree>
    <p:extLst>
      <p:ext uri="{BB962C8B-B14F-4D97-AF65-F5344CB8AC3E}">
        <p14:creationId xmlns:p14="http://schemas.microsoft.com/office/powerpoint/2010/main" val="1421593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494"/>
            <a:ext cx="12192000" cy="6513011"/>
          </a:xfrm>
          <a:prstGeom prst="rect">
            <a:avLst/>
          </a:prstGeom>
        </p:spPr>
      </p:pic>
    </p:spTree>
    <p:extLst>
      <p:ext uri="{BB962C8B-B14F-4D97-AF65-F5344CB8AC3E}">
        <p14:creationId xmlns:p14="http://schemas.microsoft.com/office/powerpoint/2010/main" val="645090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892"/>
            <a:ext cx="12192000" cy="6506216"/>
          </a:xfrm>
          <a:prstGeom prst="rect">
            <a:avLst/>
          </a:prstGeom>
        </p:spPr>
      </p:pic>
    </p:spTree>
    <p:extLst>
      <p:ext uri="{BB962C8B-B14F-4D97-AF65-F5344CB8AC3E}">
        <p14:creationId xmlns:p14="http://schemas.microsoft.com/office/powerpoint/2010/main" val="2728647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8253" y="2273644"/>
            <a:ext cx="7428697" cy="1320800"/>
          </a:xfrm>
        </p:spPr>
        <p:txBody>
          <a:bodyPr>
            <a:normAutofit/>
          </a:bodyPr>
          <a:lstStyle/>
          <a:p>
            <a:pPr algn="ctr"/>
            <a:r>
              <a:rPr lang="es-DO" dirty="0" smtClean="0"/>
              <a:t>AGREGANDO LAS </a:t>
            </a:r>
            <a:r>
              <a:rPr lang="es-DO" dirty="0"/>
              <a:t>ENTIDADES</a:t>
            </a:r>
            <a:r>
              <a:rPr lang="es-DO" dirty="0" smtClean="0"/>
              <a:t> (TABLAS)</a:t>
            </a:r>
            <a:endParaRPr lang="es-DO" dirty="0"/>
          </a:p>
        </p:txBody>
      </p:sp>
    </p:spTree>
    <p:extLst>
      <p:ext uri="{BB962C8B-B14F-4D97-AF65-F5344CB8AC3E}">
        <p14:creationId xmlns:p14="http://schemas.microsoft.com/office/powerpoint/2010/main" val="3201884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463"/>
            <a:ext cx="12192000" cy="6507074"/>
          </a:xfrm>
          <a:prstGeom prst="rect">
            <a:avLst/>
          </a:prstGeom>
        </p:spPr>
      </p:pic>
    </p:spTree>
    <p:extLst>
      <p:ext uri="{BB962C8B-B14F-4D97-AF65-F5344CB8AC3E}">
        <p14:creationId xmlns:p14="http://schemas.microsoft.com/office/powerpoint/2010/main" val="1940199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2621" y="230660"/>
            <a:ext cx="8596668" cy="1320800"/>
          </a:xfrm>
        </p:spPr>
        <p:txBody>
          <a:bodyPr/>
          <a:lstStyle/>
          <a:p>
            <a:endParaRPr lang="es-DO"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853" y="107092"/>
            <a:ext cx="12022425" cy="6409037"/>
          </a:xfrm>
        </p:spPr>
      </p:pic>
    </p:spTree>
    <p:extLst>
      <p:ext uri="{BB962C8B-B14F-4D97-AF65-F5344CB8AC3E}">
        <p14:creationId xmlns:p14="http://schemas.microsoft.com/office/powerpoint/2010/main" val="3167319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627" y="902198"/>
            <a:ext cx="6885714" cy="4542857"/>
          </a:xfrm>
          <a:prstGeom prst="rect">
            <a:avLst/>
          </a:prstGeom>
        </p:spPr>
      </p:pic>
    </p:spTree>
    <p:extLst>
      <p:ext uri="{BB962C8B-B14F-4D97-AF65-F5344CB8AC3E}">
        <p14:creationId xmlns:p14="http://schemas.microsoft.com/office/powerpoint/2010/main" val="2611272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627" y="869247"/>
            <a:ext cx="6885714" cy="4542857"/>
          </a:xfrm>
          <a:prstGeom prst="rect">
            <a:avLst/>
          </a:prstGeom>
        </p:spPr>
      </p:pic>
    </p:spTree>
    <p:extLst>
      <p:ext uri="{BB962C8B-B14F-4D97-AF65-F5344CB8AC3E}">
        <p14:creationId xmlns:p14="http://schemas.microsoft.com/office/powerpoint/2010/main" val="3599437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103" y="765631"/>
            <a:ext cx="6904762" cy="4552381"/>
          </a:xfrm>
          <a:prstGeom prst="rect">
            <a:avLst/>
          </a:prstGeom>
        </p:spPr>
      </p:pic>
    </p:spTree>
    <p:extLst>
      <p:ext uri="{BB962C8B-B14F-4D97-AF65-F5344CB8AC3E}">
        <p14:creationId xmlns:p14="http://schemas.microsoft.com/office/powerpoint/2010/main" val="1609842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6"/>
            <a:ext cx="12192000" cy="6503248"/>
          </a:xfrm>
          <a:prstGeom prst="rect">
            <a:avLst/>
          </a:prstGeom>
        </p:spPr>
      </p:pic>
    </p:spTree>
    <p:extLst>
      <p:ext uri="{BB962C8B-B14F-4D97-AF65-F5344CB8AC3E}">
        <p14:creationId xmlns:p14="http://schemas.microsoft.com/office/powerpoint/2010/main" val="2202071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9756" y="2298358"/>
            <a:ext cx="8697325" cy="1320800"/>
          </a:xfrm>
        </p:spPr>
        <p:txBody>
          <a:bodyPr>
            <a:normAutofit/>
          </a:bodyPr>
          <a:lstStyle/>
          <a:p>
            <a:pPr algn="ctr"/>
            <a:r>
              <a:rPr lang="es-DO" dirty="0" smtClean="0"/>
              <a:t>AGREGANDO PROPIEDAD A LA </a:t>
            </a:r>
            <a:r>
              <a:rPr lang="es-DO" dirty="0"/>
              <a:t>ENTIDAD </a:t>
            </a:r>
            <a:r>
              <a:rPr lang="es-DO" dirty="0" smtClean="0"/>
              <a:t/>
            </a:r>
            <a:br>
              <a:rPr lang="es-DO" dirty="0" smtClean="0"/>
            </a:br>
            <a:r>
              <a:rPr lang="es-DO" dirty="0" smtClean="0"/>
              <a:t>(TABLA)</a:t>
            </a:r>
            <a:endParaRPr lang="es-DO" dirty="0"/>
          </a:p>
        </p:txBody>
      </p:sp>
    </p:spTree>
    <p:extLst>
      <p:ext uri="{BB962C8B-B14F-4D97-AF65-F5344CB8AC3E}">
        <p14:creationId xmlns:p14="http://schemas.microsoft.com/office/powerpoint/2010/main" val="2356694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27"/>
            <a:ext cx="12192000" cy="6487545"/>
          </a:xfrm>
          <a:prstGeom prst="rect">
            <a:avLst/>
          </a:prstGeom>
        </p:spPr>
      </p:pic>
    </p:spTree>
    <p:extLst>
      <p:ext uri="{BB962C8B-B14F-4D97-AF65-F5344CB8AC3E}">
        <p14:creationId xmlns:p14="http://schemas.microsoft.com/office/powerpoint/2010/main" val="1328920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150" y="972863"/>
            <a:ext cx="6866667" cy="4533333"/>
          </a:xfrm>
          <a:prstGeom prst="rect">
            <a:avLst/>
          </a:prstGeom>
        </p:spPr>
      </p:pic>
    </p:spTree>
    <p:extLst>
      <p:ext uri="{BB962C8B-B14F-4D97-AF65-F5344CB8AC3E}">
        <p14:creationId xmlns:p14="http://schemas.microsoft.com/office/powerpoint/2010/main" val="3692226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103" y="819820"/>
            <a:ext cx="6904762" cy="4542857"/>
          </a:xfrm>
          <a:prstGeom prst="rect">
            <a:avLst/>
          </a:prstGeom>
        </p:spPr>
      </p:pic>
    </p:spTree>
    <p:extLst>
      <p:ext uri="{BB962C8B-B14F-4D97-AF65-F5344CB8AC3E}">
        <p14:creationId xmlns:p14="http://schemas.microsoft.com/office/powerpoint/2010/main" val="832442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341" y="864485"/>
            <a:ext cx="6914286" cy="4552381"/>
          </a:xfrm>
          <a:prstGeom prst="rect">
            <a:avLst/>
          </a:prstGeom>
        </p:spPr>
      </p:pic>
    </p:spTree>
    <p:extLst>
      <p:ext uri="{BB962C8B-B14F-4D97-AF65-F5344CB8AC3E}">
        <p14:creationId xmlns:p14="http://schemas.microsoft.com/office/powerpoint/2010/main" val="1659738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103" y="849296"/>
            <a:ext cx="6904762" cy="4533333"/>
          </a:xfrm>
          <a:prstGeom prst="rect">
            <a:avLst/>
          </a:prstGeom>
        </p:spPr>
      </p:pic>
    </p:spTree>
    <p:extLst>
      <p:ext uri="{BB962C8B-B14F-4D97-AF65-F5344CB8AC3E}">
        <p14:creationId xmlns:p14="http://schemas.microsoft.com/office/powerpoint/2010/main" val="3631309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DO"/>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852" y="137830"/>
            <a:ext cx="12001513" cy="6411252"/>
          </a:xfrm>
        </p:spPr>
      </p:pic>
    </p:spTree>
    <p:extLst>
      <p:ext uri="{BB962C8B-B14F-4D97-AF65-F5344CB8AC3E}">
        <p14:creationId xmlns:p14="http://schemas.microsoft.com/office/powerpoint/2010/main" val="1241111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341" y="777344"/>
            <a:ext cx="6914286" cy="4561905"/>
          </a:xfrm>
          <a:prstGeom prst="rect">
            <a:avLst/>
          </a:prstGeom>
        </p:spPr>
      </p:pic>
    </p:spTree>
    <p:extLst>
      <p:ext uri="{BB962C8B-B14F-4D97-AF65-F5344CB8AC3E}">
        <p14:creationId xmlns:p14="http://schemas.microsoft.com/office/powerpoint/2010/main" val="1516233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865" y="772965"/>
            <a:ext cx="6895238" cy="4504762"/>
          </a:xfrm>
          <a:prstGeom prst="rect">
            <a:avLst/>
          </a:prstGeom>
        </p:spPr>
      </p:pic>
    </p:spTree>
    <p:extLst>
      <p:ext uri="{BB962C8B-B14F-4D97-AF65-F5344CB8AC3E}">
        <p14:creationId xmlns:p14="http://schemas.microsoft.com/office/powerpoint/2010/main" val="4053811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128"/>
            <a:ext cx="12192000" cy="6525744"/>
          </a:xfrm>
          <a:prstGeom prst="rect">
            <a:avLst/>
          </a:prstGeom>
        </p:spPr>
      </p:pic>
    </p:spTree>
    <p:extLst>
      <p:ext uri="{BB962C8B-B14F-4D97-AF65-F5344CB8AC3E}">
        <p14:creationId xmlns:p14="http://schemas.microsoft.com/office/powerpoint/2010/main" val="3709272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2265" y="2314833"/>
            <a:ext cx="8301908" cy="1320800"/>
          </a:xfrm>
        </p:spPr>
        <p:txBody>
          <a:bodyPr>
            <a:normAutofit/>
          </a:bodyPr>
          <a:lstStyle/>
          <a:p>
            <a:pPr algn="ctr"/>
            <a:r>
              <a:rPr lang="es-DO" dirty="0" smtClean="0"/>
              <a:t>AGREGANDO REQUISITOS FUNCIONALES O REGLAS DE NEGOCIOS</a:t>
            </a:r>
            <a:endParaRPr lang="es-DO" dirty="0"/>
          </a:p>
        </p:txBody>
      </p:sp>
    </p:spTree>
    <p:extLst>
      <p:ext uri="{BB962C8B-B14F-4D97-AF65-F5344CB8AC3E}">
        <p14:creationId xmlns:p14="http://schemas.microsoft.com/office/powerpoint/2010/main" val="3737149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494"/>
            <a:ext cx="12192000" cy="6513011"/>
          </a:xfrm>
          <a:prstGeom prst="rect">
            <a:avLst/>
          </a:prstGeom>
        </p:spPr>
      </p:pic>
    </p:spTree>
    <p:extLst>
      <p:ext uri="{BB962C8B-B14F-4D97-AF65-F5344CB8AC3E}">
        <p14:creationId xmlns:p14="http://schemas.microsoft.com/office/powerpoint/2010/main" val="2048727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627" y="874009"/>
            <a:ext cx="6885714" cy="4533333"/>
          </a:xfrm>
          <a:prstGeom prst="rect">
            <a:avLst/>
          </a:prstGeom>
        </p:spPr>
      </p:pic>
    </p:spTree>
    <p:extLst>
      <p:ext uri="{BB962C8B-B14F-4D97-AF65-F5344CB8AC3E}">
        <p14:creationId xmlns:p14="http://schemas.microsoft.com/office/powerpoint/2010/main" val="2593215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389" y="935532"/>
            <a:ext cx="6876190" cy="4476190"/>
          </a:xfrm>
          <a:prstGeom prst="rect">
            <a:avLst/>
          </a:prstGeom>
        </p:spPr>
      </p:pic>
    </p:spTree>
    <p:extLst>
      <p:ext uri="{BB962C8B-B14F-4D97-AF65-F5344CB8AC3E}">
        <p14:creationId xmlns:p14="http://schemas.microsoft.com/office/powerpoint/2010/main" val="900856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389" y="809392"/>
            <a:ext cx="6876190" cy="4514286"/>
          </a:xfrm>
          <a:prstGeom prst="rect">
            <a:avLst/>
          </a:prstGeom>
        </p:spPr>
      </p:pic>
    </p:spTree>
    <p:extLst>
      <p:ext uri="{BB962C8B-B14F-4D97-AF65-F5344CB8AC3E}">
        <p14:creationId xmlns:p14="http://schemas.microsoft.com/office/powerpoint/2010/main" val="3600801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722" y="1028262"/>
            <a:ext cx="5209524" cy="3285714"/>
          </a:xfrm>
          <a:prstGeom prst="rect">
            <a:avLst/>
          </a:prstGeom>
        </p:spPr>
      </p:pic>
    </p:spTree>
    <p:extLst>
      <p:ext uri="{BB962C8B-B14F-4D97-AF65-F5344CB8AC3E}">
        <p14:creationId xmlns:p14="http://schemas.microsoft.com/office/powerpoint/2010/main" val="14021943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463"/>
            <a:ext cx="12192000" cy="6507074"/>
          </a:xfrm>
          <a:prstGeom prst="rect">
            <a:avLst/>
          </a:prstGeom>
        </p:spPr>
      </p:pic>
    </p:spTree>
    <p:extLst>
      <p:ext uri="{BB962C8B-B14F-4D97-AF65-F5344CB8AC3E}">
        <p14:creationId xmlns:p14="http://schemas.microsoft.com/office/powerpoint/2010/main" val="2903992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81205" y="2323070"/>
            <a:ext cx="7708784" cy="1320800"/>
          </a:xfrm>
        </p:spPr>
        <p:txBody>
          <a:bodyPr>
            <a:normAutofit/>
          </a:bodyPr>
          <a:lstStyle/>
          <a:p>
            <a:r>
              <a:rPr lang="es-DO" dirty="0" smtClean="0"/>
              <a:t>CREANDO UNA SECCIÓN O CAPÍTULO</a:t>
            </a:r>
            <a:br>
              <a:rPr lang="es-DO" dirty="0" smtClean="0"/>
            </a:br>
            <a:endParaRPr lang="es-DO" dirty="0"/>
          </a:p>
        </p:txBody>
      </p:sp>
    </p:spTree>
    <p:extLst>
      <p:ext uri="{BB962C8B-B14F-4D97-AF65-F5344CB8AC3E}">
        <p14:creationId xmlns:p14="http://schemas.microsoft.com/office/powerpoint/2010/main" val="7064903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417" y="2265406"/>
            <a:ext cx="9473514" cy="2586680"/>
          </a:xfrm>
        </p:spPr>
        <p:txBody>
          <a:bodyPr>
            <a:normAutofit/>
          </a:bodyPr>
          <a:lstStyle/>
          <a:p>
            <a:pPr algn="ctr"/>
            <a:r>
              <a:rPr lang="es-DO" dirty="0" smtClean="0"/>
              <a:t>RESULTADO DEL LEVANTAMIENTO</a:t>
            </a:r>
            <a:br>
              <a:rPr lang="es-DO" dirty="0" smtClean="0"/>
            </a:br>
            <a:r>
              <a:rPr lang="es-DO" dirty="0" smtClean="0"/>
              <a:t>CON LAS ESPECIFICACIONES SOLICITADAS POR EL CLIENTE</a:t>
            </a:r>
            <a:endParaRPr lang="es-DO" dirty="0"/>
          </a:p>
        </p:txBody>
      </p:sp>
    </p:spTree>
    <p:extLst>
      <p:ext uri="{BB962C8B-B14F-4D97-AF65-F5344CB8AC3E}">
        <p14:creationId xmlns:p14="http://schemas.microsoft.com/office/powerpoint/2010/main" val="3638197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44" y="0"/>
            <a:ext cx="11499112" cy="6858000"/>
          </a:xfrm>
          <a:prstGeom prst="rect">
            <a:avLst/>
          </a:prstGeom>
        </p:spPr>
      </p:pic>
    </p:spTree>
    <p:extLst>
      <p:ext uri="{BB962C8B-B14F-4D97-AF65-F5344CB8AC3E}">
        <p14:creationId xmlns:p14="http://schemas.microsoft.com/office/powerpoint/2010/main" val="130128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45" y="0"/>
            <a:ext cx="11304309" cy="6858000"/>
          </a:xfrm>
          <a:prstGeom prst="rect">
            <a:avLst/>
          </a:prstGeom>
        </p:spPr>
      </p:pic>
    </p:spTree>
    <p:extLst>
      <p:ext uri="{BB962C8B-B14F-4D97-AF65-F5344CB8AC3E}">
        <p14:creationId xmlns:p14="http://schemas.microsoft.com/office/powerpoint/2010/main" val="503905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1" y="0"/>
            <a:ext cx="11515358" cy="6858000"/>
          </a:xfrm>
          <a:prstGeom prst="rect">
            <a:avLst/>
          </a:prstGeom>
        </p:spPr>
      </p:pic>
    </p:spTree>
    <p:extLst>
      <p:ext uri="{BB962C8B-B14F-4D97-AF65-F5344CB8AC3E}">
        <p14:creationId xmlns:p14="http://schemas.microsoft.com/office/powerpoint/2010/main" val="19742376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06" y="0"/>
            <a:ext cx="11480387" cy="6858000"/>
          </a:xfrm>
          <a:prstGeom prst="rect">
            <a:avLst/>
          </a:prstGeom>
        </p:spPr>
      </p:pic>
    </p:spTree>
    <p:extLst>
      <p:ext uri="{BB962C8B-B14F-4D97-AF65-F5344CB8AC3E}">
        <p14:creationId xmlns:p14="http://schemas.microsoft.com/office/powerpoint/2010/main" val="3546200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23" y="0"/>
            <a:ext cx="11499353" cy="6858000"/>
          </a:xfrm>
          <a:prstGeom prst="rect">
            <a:avLst/>
          </a:prstGeom>
        </p:spPr>
      </p:pic>
    </p:spTree>
    <p:extLst>
      <p:ext uri="{BB962C8B-B14F-4D97-AF65-F5344CB8AC3E}">
        <p14:creationId xmlns:p14="http://schemas.microsoft.com/office/powerpoint/2010/main" val="38521343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93" y="0"/>
            <a:ext cx="11467214" cy="6858000"/>
          </a:xfrm>
          <a:prstGeom prst="rect">
            <a:avLst/>
          </a:prstGeom>
        </p:spPr>
      </p:pic>
    </p:spTree>
    <p:extLst>
      <p:ext uri="{BB962C8B-B14F-4D97-AF65-F5344CB8AC3E}">
        <p14:creationId xmlns:p14="http://schemas.microsoft.com/office/powerpoint/2010/main" val="1446351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05" y="0"/>
            <a:ext cx="11475189" cy="6858000"/>
          </a:xfrm>
          <a:prstGeom prst="rect">
            <a:avLst/>
          </a:prstGeom>
        </p:spPr>
      </p:pic>
    </p:spTree>
    <p:extLst>
      <p:ext uri="{BB962C8B-B14F-4D97-AF65-F5344CB8AC3E}">
        <p14:creationId xmlns:p14="http://schemas.microsoft.com/office/powerpoint/2010/main" val="3677451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35" y="0"/>
            <a:ext cx="11445930" cy="6858000"/>
          </a:xfrm>
          <a:prstGeom prst="rect">
            <a:avLst/>
          </a:prstGeom>
        </p:spPr>
      </p:pic>
    </p:spTree>
    <p:extLst>
      <p:ext uri="{BB962C8B-B14F-4D97-AF65-F5344CB8AC3E}">
        <p14:creationId xmlns:p14="http://schemas.microsoft.com/office/powerpoint/2010/main" val="25991783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18" y="0"/>
            <a:ext cx="11480564" cy="6858000"/>
          </a:xfrm>
          <a:prstGeom prst="rect">
            <a:avLst/>
          </a:prstGeom>
        </p:spPr>
      </p:pic>
    </p:spTree>
    <p:extLst>
      <p:ext uri="{BB962C8B-B14F-4D97-AF65-F5344CB8AC3E}">
        <p14:creationId xmlns:p14="http://schemas.microsoft.com/office/powerpoint/2010/main" val="39774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DO"/>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013" y="167031"/>
            <a:ext cx="12013022" cy="6423239"/>
          </a:xfrm>
        </p:spPr>
      </p:pic>
    </p:spTree>
    <p:extLst>
      <p:ext uri="{BB962C8B-B14F-4D97-AF65-F5344CB8AC3E}">
        <p14:creationId xmlns:p14="http://schemas.microsoft.com/office/powerpoint/2010/main" val="4377654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17" y="0"/>
            <a:ext cx="11469966" cy="6858000"/>
          </a:xfrm>
          <a:prstGeom prst="rect">
            <a:avLst/>
          </a:prstGeom>
        </p:spPr>
      </p:pic>
    </p:spTree>
    <p:extLst>
      <p:ext uri="{BB962C8B-B14F-4D97-AF65-F5344CB8AC3E}">
        <p14:creationId xmlns:p14="http://schemas.microsoft.com/office/powerpoint/2010/main" val="30865090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80" y="0"/>
            <a:ext cx="11459240" cy="6858000"/>
          </a:xfrm>
          <a:prstGeom prst="rect">
            <a:avLst/>
          </a:prstGeom>
        </p:spPr>
      </p:pic>
    </p:spTree>
    <p:extLst>
      <p:ext uri="{BB962C8B-B14F-4D97-AF65-F5344CB8AC3E}">
        <p14:creationId xmlns:p14="http://schemas.microsoft.com/office/powerpoint/2010/main" val="890954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endParaRPr lang="es-D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965" y="0"/>
            <a:ext cx="11414070" cy="6858000"/>
          </a:xfrm>
          <a:prstGeom prst="rect">
            <a:avLst/>
          </a:prstGeom>
        </p:spPr>
      </p:pic>
    </p:spTree>
    <p:extLst>
      <p:ext uri="{BB962C8B-B14F-4D97-AF65-F5344CB8AC3E}">
        <p14:creationId xmlns:p14="http://schemas.microsoft.com/office/powerpoint/2010/main" val="382486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3125" y="2290120"/>
            <a:ext cx="9111049" cy="1320800"/>
          </a:xfrm>
        </p:spPr>
        <p:txBody>
          <a:bodyPr>
            <a:normAutofit fontScale="90000"/>
          </a:bodyPr>
          <a:lstStyle/>
          <a:p>
            <a:pPr algn="ctr"/>
            <a:r>
              <a:rPr lang="es-DO" dirty="0" smtClean="0"/>
              <a:t>PÁGINA </a:t>
            </a:r>
            <a:r>
              <a:rPr lang="es-DO" dirty="0"/>
              <a:t>OFICIAL:</a:t>
            </a:r>
            <a:br>
              <a:rPr lang="es-DO" dirty="0"/>
            </a:br>
            <a:r>
              <a:rPr lang="es-DO" dirty="0"/>
              <a:t>http://www.lsi.us.es/personal/personal.php</a:t>
            </a:r>
          </a:p>
        </p:txBody>
      </p:sp>
    </p:spTree>
    <p:extLst>
      <p:ext uri="{BB962C8B-B14F-4D97-AF65-F5344CB8AC3E}">
        <p14:creationId xmlns:p14="http://schemas.microsoft.com/office/powerpoint/2010/main" val="32747066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08427" y="2265406"/>
            <a:ext cx="6300114" cy="1320800"/>
          </a:xfrm>
        </p:spPr>
        <p:txBody>
          <a:bodyPr/>
          <a:lstStyle/>
          <a:p>
            <a:pPr algn="ctr"/>
            <a:r>
              <a:rPr lang="es-DO" dirty="0"/>
              <a:t>¡</a:t>
            </a:r>
            <a:r>
              <a:rPr lang="es-DO" dirty="0" smtClean="0"/>
              <a:t>GRACIAS POR SU ATENCIÓN!</a:t>
            </a:r>
            <a:endParaRPr lang="es-DO" dirty="0"/>
          </a:p>
        </p:txBody>
      </p:sp>
    </p:spTree>
    <p:extLst>
      <p:ext uri="{BB962C8B-B14F-4D97-AF65-F5344CB8AC3E}">
        <p14:creationId xmlns:p14="http://schemas.microsoft.com/office/powerpoint/2010/main" val="2298300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DO"/>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93" y="340026"/>
            <a:ext cx="12032053" cy="6415001"/>
          </a:xfrm>
        </p:spPr>
      </p:pic>
    </p:spTree>
    <p:extLst>
      <p:ext uri="{BB962C8B-B14F-4D97-AF65-F5344CB8AC3E}">
        <p14:creationId xmlns:p14="http://schemas.microsoft.com/office/powerpoint/2010/main" val="3247492912"/>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64</TotalTime>
  <Words>168</Words>
  <Application>Microsoft Office PowerPoint</Application>
  <PresentationFormat>Panorámica</PresentationFormat>
  <Paragraphs>26</Paragraphs>
  <Slides>84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84</vt:i4>
      </vt:variant>
    </vt:vector>
  </HeadingPairs>
  <TitlesOfParts>
    <vt:vector size="88" baseType="lpstr">
      <vt:lpstr>Arial</vt:lpstr>
      <vt:lpstr>Trebuchet MS</vt:lpstr>
      <vt:lpstr>Wingdings 3</vt:lpstr>
      <vt:lpstr>Faceta</vt:lpstr>
      <vt:lpstr>REQUIREMENTS MANAGEMENT</vt:lpstr>
      <vt:lpstr>¿QUÉ ES REM?</vt:lpstr>
      <vt:lpstr>¿COMÓ SE UTILIZA?</vt:lpstr>
      <vt:lpstr>CREANDO DOCUMENTO</vt:lpstr>
      <vt:lpstr>Presentación de PowerPoint</vt:lpstr>
      <vt:lpstr>Presentación de PowerPoint</vt:lpstr>
      <vt:lpstr>CREANDO UNA SECCIÓN O CAPÍTULO </vt:lpstr>
      <vt:lpstr>Presentación de PowerPoint</vt:lpstr>
      <vt:lpstr>Presentación de PowerPoint</vt:lpstr>
      <vt:lpstr>CREANDO UN PÁRRAFO PARA LA INTRODUCCIÓN</vt:lpstr>
      <vt:lpstr>Presentación de PowerPoint</vt:lpstr>
      <vt:lpstr>Presentación de PowerPoint</vt:lpstr>
      <vt:lpstr>Presentación de PowerPoint</vt:lpstr>
      <vt:lpstr>Presentación de PowerPoint</vt:lpstr>
      <vt:lpstr>CREANDO SECCIÓN O CAPÍTULO PARA EL GLOSARIO</vt:lpstr>
      <vt:lpstr>Presentación de PowerPoint</vt:lpstr>
      <vt:lpstr>Presentación de PowerPoint</vt:lpstr>
      <vt:lpstr>Presentación de PowerPoint</vt:lpstr>
      <vt:lpstr>AGREGANDO PARTICIPANTES DEL PROYECTO</vt:lpstr>
      <vt:lpstr>Presentación de PowerPoint</vt:lpstr>
      <vt:lpstr>Presentación de PowerPoint</vt:lpstr>
      <vt:lpstr>Presentación de PowerPoint</vt:lpstr>
      <vt:lpstr>AGREGANDO A LOS EMPRESA DE DESARROLLO AL PROYECTO</vt:lpstr>
      <vt:lpstr>Presentación de PowerPoint</vt:lpstr>
      <vt:lpstr>Presentación de PowerPoint</vt:lpstr>
      <vt:lpstr>AGREGANDO CLIENTE A SU INSTITUCION</vt:lpstr>
      <vt:lpstr>Presentación de PowerPoint</vt:lpstr>
      <vt:lpstr>Presentación de PowerPoint</vt:lpstr>
      <vt:lpstr>Presentación de PowerPoint</vt:lpstr>
      <vt:lpstr>AGREGANDO DESARROLLADOR A SU INSTITUCIÓN</vt:lpstr>
      <vt:lpstr>Presentación de PowerPoint</vt:lpstr>
      <vt:lpstr>Presentación de PowerPoint</vt:lpstr>
      <vt:lpstr>ASIGNANDO INSTITUCIONES DEL REQUERIMIENTO</vt:lpstr>
      <vt:lpstr>Presentación de PowerPoint</vt:lpstr>
      <vt:lpstr>AGREGANDO LOS OBJETIVOS REQUERIDOS POR EL SISTEMA</vt:lpstr>
      <vt:lpstr>Presentación de PowerPoint</vt:lpstr>
      <vt:lpstr>Presentación de PowerPoint</vt:lpstr>
      <vt:lpstr>Presentación de PowerPoint</vt:lpstr>
      <vt:lpstr>Presentación de PowerPoint</vt:lpstr>
      <vt:lpstr>Presentación de PowerPoint</vt:lpstr>
      <vt:lpstr>AGREGANDO SUB-OBJETIVOS</vt:lpstr>
      <vt:lpstr>Presentación de PowerPoint</vt:lpstr>
      <vt:lpstr>Presentación de PowerPoint</vt:lpstr>
      <vt:lpstr>Presentación de PowerPoint</vt:lpstr>
      <vt:lpstr>Presentación de PowerPoint</vt:lpstr>
      <vt:lpstr>Presentación de PowerPoint</vt:lpstr>
      <vt:lpstr>Presentación de PowerPoint</vt:lpstr>
      <vt:lpstr>AGREGANDO LAS ENTIDADES (TABLAS)</vt:lpstr>
      <vt:lpstr>Presentación de PowerPoint</vt:lpstr>
      <vt:lpstr>Presentación de PowerPoint</vt:lpstr>
      <vt:lpstr>Presentación de PowerPoint</vt:lpstr>
      <vt:lpstr>Presentación de PowerPoint</vt:lpstr>
      <vt:lpstr>Presentación de PowerPoint</vt:lpstr>
      <vt:lpstr>AGREGANDO PROPIEDAD A LA ENTIDAD  (TABLA)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AGREGANDO REQUISITOS FUNCIONALES O REGLAS DE NEGOCIOS</vt:lpstr>
      <vt:lpstr>Presentación de PowerPoint</vt:lpstr>
      <vt:lpstr>Presentación de PowerPoint</vt:lpstr>
      <vt:lpstr>Presentación de PowerPoint</vt:lpstr>
      <vt:lpstr>Presentación de PowerPoint</vt:lpstr>
      <vt:lpstr>Presentación de PowerPoint</vt:lpstr>
      <vt:lpstr>Presentación de PowerPoint</vt:lpstr>
      <vt:lpstr>RESULTADO DEL LEVANTAMIENTO CON LAS ESPECIFICACIONES SOLICITADAS POR EL CLIENTE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PÁGINA OFICIAL: http://www.lsi.us.es/personal/personal.php</vt:lpstr>
      <vt:lpstr>¡GRACIAS POR SU ATENCIÓN!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MANAGEMENT</dc:title>
  <dc:creator>Pablo Ottoniel Perez Sanchez</dc:creator>
  <cp:lastModifiedBy>Pablo Ottoniel Perez Sanchez</cp:lastModifiedBy>
  <cp:revision>7</cp:revision>
  <dcterms:created xsi:type="dcterms:W3CDTF">2019-02-19T21:01:00Z</dcterms:created>
  <dcterms:modified xsi:type="dcterms:W3CDTF">2019-02-19T22:05:44Z</dcterms:modified>
</cp:coreProperties>
</file>